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60" r:id="rId4"/>
    <p:sldId id="290" r:id="rId5"/>
    <p:sldId id="285" r:id="rId6"/>
    <p:sldId id="287" r:id="rId7"/>
    <p:sldId id="312" r:id="rId8"/>
    <p:sldId id="282" r:id="rId9"/>
    <p:sldId id="291" r:id="rId10"/>
    <p:sldId id="293" r:id="rId11"/>
    <p:sldId id="294" r:id="rId12"/>
    <p:sldId id="295" r:id="rId13"/>
    <p:sldId id="296" r:id="rId14"/>
    <p:sldId id="292" r:id="rId15"/>
    <p:sldId id="297" r:id="rId16"/>
    <p:sldId id="298" r:id="rId17"/>
    <p:sldId id="299" r:id="rId18"/>
    <p:sldId id="303" r:id="rId19"/>
    <p:sldId id="302" r:id="rId20"/>
    <p:sldId id="301" r:id="rId21"/>
    <p:sldId id="304" r:id="rId22"/>
    <p:sldId id="306" r:id="rId23"/>
    <p:sldId id="307" r:id="rId24"/>
    <p:sldId id="305" r:id="rId25"/>
    <p:sldId id="309" r:id="rId26"/>
    <p:sldId id="308" r:id="rId27"/>
    <p:sldId id="311" r:id="rId28"/>
    <p:sldId id="300" r:id="rId29"/>
    <p:sldId id="310" r:id="rId30"/>
    <p:sldId id="286" r:id="rId31"/>
    <p:sldId id="289" r:id="rId32"/>
    <p:sldId id="288" r:id="rId33"/>
    <p:sldId id="279" r:id="rId34"/>
    <p:sldId id="284" r:id="rId35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D8AFF-B9F5-4D94-843B-96BB24D830A2}" v="22" dt="2024-03-05T10:14:06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ry Leerentveld" userId="3e768096-fc79-45fc-86df-42cacc1e9099" providerId="ADAL" clId="{881D8AFF-B9F5-4D94-843B-96BB24D830A2}"/>
    <pc:docChg chg="undo redo custSel addSld delSld modSld sldOrd">
      <pc:chgData name="Berry Leerentveld" userId="3e768096-fc79-45fc-86df-42cacc1e9099" providerId="ADAL" clId="{881D8AFF-B9F5-4D94-843B-96BB24D830A2}" dt="2024-03-05T10:29:44.284" v="518" actId="478"/>
      <pc:docMkLst>
        <pc:docMk/>
      </pc:docMkLst>
      <pc:sldChg chg="modSp mod">
        <pc:chgData name="Berry Leerentveld" userId="3e768096-fc79-45fc-86df-42cacc1e9099" providerId="ADAL" clId="{881D8AFF-B9F5-4D94-843B-96BB24D830A2}" dt="2024-03-05T10:27:46.811" v="510" actId="20577"/>
        <pc:sldMkLst>
          <pc:docMk/>
          <pc:sldMk cId="3756363293" sldId="259"/>
        </pc:sldMkLst>
        <pc:spChg chg="mod">
          <ac:chgData name="Berry Leerentveld" userId="3e768096-fc79-45fc-86df-42cacc1e9099" providerId="ADAL" clId="{881D8AFF-B9F5-4D94-843B-96BB24D830A2}" dt="2024-03-05T10:27:46.811" v="510" actId="20577"/>
          <ac:spMkLst>
            <pc:docMk/>
            <pc:sldMk cId="3756363293" sldId="259"/>
            <ac:spMk id="2" creationId="{0F76CB71-DA0D-4EA4-9F24-8616758948C2}"/>
          </ac:spMkLst>
        </pc:spChg>
      </pc:sldChg>
      <pc:sldChg chg="modSp mod">
        <pc:chgData name="Berry Leerentveld" userId="3e768096-fc79-45fc-86df-42cacc1e9099" providerId="ADAL" clId="{881D8AFF-B9F5-4D94-843B-96BB24D830A2}" dt="2024-03-05T10:24:21.102" v="496" actId="20577"/>
        <pc:sldMkLst>
          <pc:docMk/>
          <pc:sldMk cId="300434569" sldId="260"/>
        </pc:sldMkLst>
        <pc:spChg chg="mod">
          <ac:chgData name="Berry Leerentveld" userId="3e768096-fc79-45fc-86df-42cacc1e9099" providerId="ADAL" clId="{881D8AFF-B9F5-4D94-843B-96BB24D830A2}" dt="2024-03-05T10:24:21.102" v="496" actId="20577"/>
          <ac:spMkLst>
            <pc:docMk/>
            <pc:sldMk cId="300434569" sldId="260"/>
            <ac:spMk id="4" creationId="{6BB9F3F9-3BFC-C694-ECDE-871F8E0D4CBC}"/>
          </ac:spMkLst>
        </pc:spChg>
      </pc:sldChg>
      <pc:sldChg chg="del">
        <pc:chgData name="Berry Leerentveld" userId="3e768096-fc79-45fc-86df-42cacc1e9099" providerId="ADAL" clId="{881D8AFF-B9F5-4D94-843B-96BB24D830A2}" dt="2024-03-04T10:53:06.078" v="115" actId="2696"/>
        <pc:sldMkLst>
          <pc:docMk/>
          <pc:sldMk cId="3010266939" sldId="267"/>
        </pc:sldMkLst>
      </pc:sldChg>
      <pc:sldChg chg="ord">
        <pc:chgData name="Berry Leerentveld" userId="3e768096-fc79-45fc-86df-42cacc1e9099" providerId="ADAL" clId="{881D8AFF-B9F5-4D94-843B-96BB24D830A2}" dt="2024-03-05T10:22:44.261" v="475"/>
        <pc:sldMkLst>
          <pc:docMk/>
          <pc:sldMk cId="3847623240" sldId="269"/>
        </pc:sldMkLst>
      </pc:sldChg>
      <pc:sldChg chg="del">
        <pc:chgData name="Berry Leerentveld" userId="3e768096-fc79-45fc-86df-42cacc1e9099" providerId="ADAL" clId="{881D8AFF-B9F5-4D94-843B-96BB24D830A2}" dt="2024-03-04T10:55:05.768" v="207" actId="2696"/>
        <pc:sldMkLst>
          <pc:docMk/>
          <pc:sldMk cId="1487690530" sldId="278"/>
        </pc:sldMkLst>
      </pc:sldChg>
      <pc:sldChg chg="ord">
        <pc:chgData name="Berry Leerentveld" userId="3e768096-fc79-45fc-86df-42cacc1e9099" providerId="ADAL" clId="{881D8AFF-B9F5-4D94-843B-96BB24D830A2}" dt="2024-03-04T10:52:51.786" v="112"/>
        <pc:sldMkLst>
          <pc:docMk/>
          <pc:sldMk cId="414939377" sldId="279"/>
        </pc:sldMkLst>
      </pc:sldChg>
      <pc:sldChg chg="del">
        <pc:chgData name="Berry Leerentveld" userId="3e768096-fc79-45fc-86df-42cacc1e9099" providerId="ADAL" clId="{881D8AFF-B9F5-4D94-843B-96BB24D830A2}" dt="2024-03-04T10:55:19.300" v="208" actId="2696"/>
        <pc:sldMkLst>
          <pc:docMk/>
          <pc:sldMk cId="3189903366" sldId="280"/>
        </pc:sldMkLst>
      </pc:sldChg>
      <pc:sldChg chg="del">
        <pc:chgData name="Berry Leerentveld" userId="3e768096-fc79-45fc-86df-42cacc1e9099" providerId="ADAL" clId="{881D8AFF-B9F5-4D94-843B-96BB24D830A2}" dt="2024-03-04T10:55:24.239" v="210" actId="2696"/>
        <pc:sldMkLst>
          <pc:docMk/>
          <pc:sldMk cId="2166418549" sldId="281"/>
        </pc:sldMkLst>
      </pc:sldChg>
      <pc:sldChg chg="modSp mod ord">
        <pc:chgData name="Berry Leerentveld" userId="3e768096-fc79-45fc-86df-42cacc1e9099" providerId="ADAL" clId="{881D8AFF-B9F5-4D94-843B-96BB24D830A2}" dt="2024-03-05T10:27:12.698" v="503" actId="113"/>
        <pc:sldMkLst>
          <pc:docMk/>
          <pc:sldMk cId="3796986066" sldId="282"/>
        </pc:sldMkLst>
        <pc:spChg chg="mod">
          <ac:chgData name="Berry Leerentveld" userId="3e768096-fc79-45fc-86df-42cacc1e9099" providerId="ADAL" clId="{881D8AFF-B9F5-4D94-843B-96BB24D830A2}" dt="2024-03-05T10:27:12.698" v="503" actId="113"/>
          <ac:spMkLst>
            <pc:docMk/>
            <pc:sldMk cId="3796986066" sldId="282"/>
            <ac:spMk id="2" creationId="{0F76CB71-DA0D-4EA4-9F24-8616758948C2}"/>
          </ac:spMkLst>
        </pc:spChg>
      </pc:sldChg>
      <pc:sldChg chg="del">
        <pc:chgData name="Berry Leerentveld" userId="3e768096-fc79-45fc-86df-42cacc1e9099" providerId="ADAL" clId="{881D8AFF-B9F5-4D94-843B-96BB24D830A2}" dt="2024-03-04T10:55:21.730" v="209" actId="2696"/>
        <pc:sldMkLst>
          <pc:docMk/>
          <pc:sldMk cId="766866075" sldId="283"/>
        </pc:sldMkLst>
      </pc:sldChg>
      <pc:sldChg chg="delSp modSp mod">
        <pc:chgData name="Berry Leerentveld" userId="3e768096-fc79-45fc-86df-42cacc1e9099" providerId="ADAL" clId="{881D8AFF-B9F5-4D94-843B-96BB24D830A2}" dt="2024-03-05T10:29:44.284" v="518" actId="478"/>
        <pc:sldMkLst>
          <pc:docMk/>
          <pc:sldMk cId="1303727233" sldId="284"/>
        </pc:sldMkLst>
        <pc:spChg chg="mod">
          <ac:chgData name="Berry Leerentveld" userId="3e768096-fc79-45fc-86df-42cacc1e9099" providerId="ADAL" clId="{881D8AFF-B9F5-4D94-843B-96BB24D830A2}" dt="2024-03-05T10:29:40.073" v="517" actId="20577"/>
          <ac:spMkLst>
            <pc:docMk/>
            <pc:sldMk cId="1303727233" sldId="284"/>
            <ac:spMk id="2" creationId="{0F76CB71-DA0D-4EA4-9F24-8616758948C2}"/>
          </ac:spMkLst>
        </pc:spChg>
        <pc:picChg chg="del">
          <ac:chgData name="Berry Leerentveld" userId="3e768096-fc79-45fc-86df-42cacc1e9099" providerId="ADAL" clId="{881D8AFF-B9F5-4D94-843B-96BB24D830A2}" dt="2024-03-05T10:29:44.284" v="518" actId="478"/>
          <ac:picMkLst>
            <pc:docMk/>
            <pc:sldMk cId="1303727233" sldId="284"/>
            <ac:picMk id="3" creationId="{6D197763-ECBA-8A1E-EF5A-4CD89AC1052F}"/>
          </ac:picMkLst>
        </pc:picChg>
      </pc:sldChg>
      <pc:sldChg chg="modSp mod">
        <pc:chgData name="Berry Leerentveld" userId="3e768096-fc79-45fc-86df-42cacc1e9099" providerId="ADAL" clId="{881D8AFF-B9F5-4D94-843B-96BB24D830A2}" dt="2024-02-29T14:14:41.894" v="31" actId="20577"/>
        <pc:sldMkLst>
          <pc:docMk/>
          <pc:sldMk cId="1464125834" sldId="285"/>
        </pc:sldMkLst>
        <pc:spChg chg="mod">
          <ac:chgData name="Berry Leerentveld" userId="3e768096-fc79-45fc-86df-42cacc1e9099" providerId="ADAL" clId="{881D8AFF-B9F5-4D94-843B-96BB24D830A2}" dt="2024-02-29T14:14:41.894" v="31" actId="20577"/>
          <ac:spMkLst>
            <pc:docMk/>
            <pc:sldMk cId="1464125834" sldId="285"/>
            <ac:spMk id="4" creationId="{D2579064-FA3D-F0F2-DDFB-74398E83A0A2}"/>
          </ac:spMkLst>
        </pc:spChg>
      </pc:sldChg>
      <pc:sldChg chg="modSp mod">
        <pc:chgData name="Berry Leerentveld" userId="3e768096-fc79-45fc-86df-42cacc1e9099" providerId="ADAL" clId="{881D8AFF-B9F5-4D94-843B-96BB24D830A2}" dt="2024-03-04T10:35:54.264" v="58" actId="20577"/>
        <pc:sldMkLst>
          <pc:docMk/>
          <pc:sldMk cId="2066299367" sldId="288"/>
        </pc:sldMkLst>
        <pc:spChg chg="mod">
          <ac:chgData name="Berry Leerentveld" userId="3e768096-fc79-45fc-86df-42cacc1e9099" providerId="ADAL" clId="{881D8AFF-B9F5-4D94-843B-96BB24D830A2}" dt="2024-03-04T10:35:54.264" v="58" actId="20577"/>
          <ac:spMkLst>
            <pc:docMk/>
            <pc:sldMk cId="2066299367" sldId="288"/>
            <ac:spMk id="2" creationId="{BE65AEAB-1616-7CF0-F37F-EF07BC674CD6}"/>
          </ac:spMkLst>
        </pc:spChg>
      </pc:sldChg>
      <pc:sldChg chg="modSp mod">
        <pc:chgData name="Berry Leerentveld" userId="3e768096-fc79-45fc-86df-42cacc1e9099" providerId="ADAL" clId="{881D8AFF-B9F5-4D94-843B-96BB24D830A2}" dt="2024-03-04T10:35:34.172" v="34" actId="255"/>
        <pc:sldMkLst>
          <pc:docMk/>
          <pc:sldMk cId="1460244176" sldId="289"/>
        </pc:sldMkLst>
        <pc:spChg chg="mod">
          <ac:chgData name="Berry Leerentveld" userId="3e768096-fc79-45fc-86df-42cacc1e9099" providerId="ADAL" clId="{881D8AFF-B9F5-4D94-843B-96BB24D830A2}" dt="2024-03-04T10:35:34.172" v="34" actId="255"/>
          <ac:spMkLst>
            <pc:docMk/>
            <pc:sldMk cId="1460244176" sldId="289"/>
            <ac:spMk id="3" creationId="{F00C5158-C6F8-3819-D362-BE5B6EA8DEC6}"/>
          </ac:spMkLst>
        </pc:spChg>
      </pc:sldChg>
      <pc:sldChg chg="modSp add mod">
        <pc:chgData name="Berry Leerentveld" userId="3e768096-fc79-45fc-86df-42cacc1e9099" providerId="ADAL" clId="{881D8AFF-B9F5-4D94-843B-96BB24D830A2}" dt="2024-03-05T10:22:34.993" v="473" actId="20577"/>
        <pc:sldMkLst>
          <pc:docMk/>
          <pc:sldMk cId="19904555" sldId="290"/>
        </pc:sldMkLst>
        <pc:spChg chg="mod">
          <ac:chgData name="Berry Leerentveld" userId="3e768096-fc79-45fc-86df-42cacc1e9099" providerId="ADAL" clId="{881D8AFF-B9F5-4D94-843B-96BB24D830A2}" dt="2024-03-05T10:22:34.993" v="473" actId="20577"/>
          <ac:spMkLst>
            <pc:docMk/>
            <pc:sldMk cId="19904555" sldId="290"/>
            <ac:spMk id="4" creationId="{F4F24915-C345-BF2E-0F38-3AFDF402B770}"/>
          </ac:spMkLst>
        </pc:spChg>
      </pc:sldChg>
      <pc:sldChg chg="addSp delSp modSp new mod modClrScheme chgLayout">
        <pc:chgData name="Berry Leerentveld" userId="3e768096-fc79-45fc-86df-42cacc1e9099" providerId="ADAL" clId="{881D8AFF-B9F5-4D94-843B-96BB24D830A2}" dt="2024-03-05T09:37:38.961" v="244" actId="14100"/>
        <pc:sldMkLst>
          <pc:docMk/>
          <pc:sldMk cId="375679441" sldId="291"/>
        </pc:sldMkLst>
        <pc:spChg chg="del">
          <ac:chgData name="Berry Leerentveld" userId="3e768096-fc79-45fc-86df-42cacc1e9099" providerId="ADAL" clId="{881D8AFF-B9F5-4D94-843B-96BB24D830A2}" dt="2024-03-05T09:35:03.474" v="227" actId="700"/>
          <ac:spMkLst>
            <pc:docMk/>
            <pc:sldMk cId="375679441" sldId="291"/>
            <ac:spMk id="2" creationId="{A7BCE17F-5490-2A07-123F-A3126DDA2226}"/>
          </ac:spMkLst>
        </pc:spChg>
        <pc:spChg chg="del">
          <ac:chgData name="Berry Leerentveld" userId="3e768096-fc79-45fc-86df-42cacc1e9099" providerId="ADAL" clId="{881D8AFF-B9F5-4D94-843B-96BB24D830A2}" dt="2024-03-05T09:35:03.474" v="227" actId="700"/>
          <ac:spMkLst>
            <pc:docMk/>
            <pc:sldMk cId="375679441" sldId="291"/>
            <ac:spMk id="3" creationId="{9FBB1324-E05F-E9E7-5D42-B0FA7562534A}"/>
          </ac:spMkLst>
        </pc:spChg>
        <pc:picChg chg="add mod modCrop">
          <ac:chgData name="Berry Leerentveld" userId="3e768096-fc79-45fc-86df-42cacc1e9099" providerId="ADAL" clId="{881D8AFF-B9F5-4D94-843B-96BB24D830A2}" dt="2024-03-05T09:37:38.961" v="244" actId="14100"/>
          <ac:picMkLst>
            <pc:docMk/>
            <pc:sldMk cId="375679441" sldId="291"/>
            <ac:picMk id="5" creationId="{72BF5F78-B285-B105-6F40-540C520E77EF}"/>
          </ac:picMkLst>
        </pc:picChg>
      </pc:sldChg>
      <pc:sldChg chg="addSp modSp new mod">
        <pc:chgData name="Berry Leerentveld" userId="3e768096-fc79-45fc-86df-42cacc1e9099" providerId="ADAL" clId="{881D8AFF-B9F5-4D94-843B-96BB24D830A2}" dt="2024-03-05T09:44:46.652" v="279" actId="14100"/>
        <pc:sldMkLst>
          <pc:docMk/>
          <pc:sldMk cId="226124833" sldId="292"/>
        </pc:sldMkLst>
        <pc:picChg chg="add mod modCrop">
          <ac:chgData name="Berry Leerentveld" userId="3e768096-fc79-45fc-86df-42cacc1e9099" providerId="ADAL" clId="{881D8AFF-B9F5-4D94-843B-96BB24D830A2}" dt="2024-03-05T09:44:46.652" v="279" actId="14100"/>
          <ac:picMkLst>
            <pc:docMk/>
            <pc:sldMk cId="226124833" sldId="292"/>
            <ac:picMk id="3" creationId="{72092B7A-E1F1-A136-BDD7-4E19A16580C0}"/>
          </ac:picMkLst>
        </pc:picChg>
      </pc:sldChg>
      <pc:sldChg chg="addSp delSp modSp new mod">
        <pc:chgData name="Berry Leerentveld" userId="3e768096-fc79-45fc-86df-42cacc1e9099" providerId="ADAL" clId="{881D8AFF-B9F5-4D94-843B-96BB24D830A2}" dt="2024-03-05T09:37:31.674" v="243" actId="14100"/>
        <pc:sldMkLst>
          <pc:docMk/>
          <pc:sldMk cId="3224411926" sldId="293"/>
        </pc:sldMkLst>
        <pc:spChg chg="add del">
          <ac:chgData name="Berry Leerentveld" userId="3e768096-fc79-45fc-86df-42cacc1e9099" providerId="ADAL" clId="{881D8AFF-B9F5-4D94-843B-96BB24D830A2}" dt="2024-03-05T09:26:57.111" v="224" actId="22"/>
          <ac:spMkLst>
            <pc:docMk/>
            <pc:sldMk cId="3224411926" sldId="293"/>
            <ac:spMk id="3" creationId="{F7DF46AB-1B16-4046-9742-3C49505F70EB}"/>
          </ac:spMkLst>
        </pc:spChg>
        <pc:spChg chg="add del">
          <ac:chgData name="Berry Leerentveld" userId="3e768096-fc79-45fc-86df-42cacc1e9099" providerId="ADAL" clId="{881D8AFF-B9F5-4D94-843B-96BB24D830A2}" dt="2024-03-05T09:27:27.396" v="226" actId="22"/>
          <ac:spMkLst>
            <pc:docMk/>
            <pc:sldMk cId="3224411926" sldId="293"/>
            <ac:spMk id="5" creationId="{AD9CC642-8021-CC53-A901-1B5E2A94D205}"/>
          </ac:spMkLst>
        </pc:spChg>
        <pc:picChg chg="add mod modCrop">
          <ac:chgData name="Berry Leerentveld" userId="3e768096-fc79-45fc-86df-42cacc1e9099" providerId="ADAL" clId="{881D8AFF-B9F5-4D94-843B-96BB24D830A2}" dt="2024-03-05T09:37:31.674" v="243" actId="14100"/>
          <ac:picMkLst>
            <pc:docMk/>
            <pc:sldMk cId="3224411926" sldId="293"/>
            <ac:picMk id="7" creationId="{16A120C1-C650-1B98-D620-7E5F6EB9D972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38:47.759" v="252" actId="1076"/>
        <pc:sldMkLst>
          <pc:docMk/>
          <pc:sldMk cId="840486789" sldId="294"/>
        </pc:sldMkLst>
        <pc:picChg chg="add mod modCrop">
          <ac:chgData name="Berry Leerentveld" userId="3e768096-fc79-45fc-86df-42cacc1e9099" providerId="ADAL" clId="{881D8AFF-B9F5-4D94-843B-96BB24D830A2}" dt="2024-03-05T09:38:47.759" v="252" actId="1076"/>
          <ac:picMkLst>
            <pc:docMk/>
            <pc:sldMk cId="840486789" sldId="294"/>
            <ac:picMk id="3" creationId="{40202B63-16C3-90C8-3C64-27F923D3B910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0:35.153" v="259" actId="14100"/>
        <pc:sldMkLst>
          <pc:docMk/>
          <pc:sldMk cId="1410819702" sldId="295"/>
        </pc:sldMkLst>
        <pc:picChg chg="add mod modCrop">
          <ac:chgData name="Berry Leerentveld" userId="3e768096-fc79-45fc-86df-42cacc1e9099" providerId="ADAL" clId="{881D8AFF-B9F5-4D94-843B-96BB24D830A2}" dt="2024-03-05T09:40:35.153" v="259" actId="14100"/>
          <ac:picMkLst>
            <pc:docMk/>
            <pc:sldMk cId="1410819702" sldId="295"/>
            <ac:picMk id="3" creationId="{319A8A1D-3BD9-1B5E-FB66-5E9A52E1073D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2:01.474" v="267" actId="1076"/>
        <pc:sldMkLst>
          <pc:docMk/>
          <pc:sldMk cId="211010319" sldId="296"/>
        </pc:sldMkLst>
        <pc:picChg chg="add mod modCrop">
          <ac:chgData name="Berry Leerentveld" userId="3e768096-fc79-45fc-86df-42cacc1e9099" providerId="ADAL" clId="{881D8AFF-B9F5-4D94-843B-96BB24D830A2}" dt="2024-03-05T09:42:01.474" v="267" actId="1076"/>
          <ac:picMkLst>
            <pc:docMk/>
            <pc:sldMk cId="211010319" sldId="296"/>
            <ac:picMk id="3" creationId="{A7692777-62EE-5681-640A-AB3A98EF64E4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5:43.824" v="287" actId="14100"/>
        <pc:sldMkLst>
          <pc:docMk/>
          <pc:sldMk cId="3862448821" sldId="297"/>
        </pc:sldMkLst>
        <pc:picChg chg="add mod modCrop">
          <ac:chgData name="Berry Leerentveld" userId="3e768096-fc79-45fc-86df-42cacc1e9099" providerId="ADAL" clId="{881D8AFF-B9F5-4D94-843B-96BB24D830A2}" dt="2024-03-05T09:45:43.824" v="287" actId="14100"/>
          <ac:picMkLst>
            <pc:docMk/>
            <pc:sldMk cId="3862448821" sldId="297"/>
            <ac:picMk id="3" creationId="{325A9FE6-96DE-4BAB-3CF2-EBF98A0C8282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6:42.605" v="296" actId="1076"/>
        <pc:sldMkLst>
          <pc:docMk/>
          <pc:sldMk cId="3646920833" sldId="298"/>
        </pc:sldMkLst>
        <pc:picChg chg="add mod modCrop">
          <ac:chgData name="Berry Leerentveld" userId="3e768096-fc79-45fc-86df-42cacc1e9099" providerId="ADAL" clId="{881D8AFF-B9F5-4D94-843B-96BB24D830A2}" dt="2024-03-05T09:46:42.605" v="296" actId="1076"/>
          <ac:picMkLst>
            <pc:docMk/>
            <pc:sldMk cId="3646920833" sldId="298"/>
            <ac:picMk id="3" creationId="{F0F845C8-1112-D940-2754-0B4E175C933D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8:19.502" v="307" actId="1076"/>
        <pc:sldMkLst>
          <pc:docMk/>
          <pc:sldMk cId="879728417" sldId="299"/>
        </pc:sldMkLst>
        <pc:picChg chg="add mod modCrop">
          <ac:chgData name="Berry Leerentveld" userId="3e768096-fc79-45fc-86df-42cacc1e9099" providerId="ADAL" clId="{881D8AFF-B9F5-4D94-843B-96BB24D830A2}" dt="2024-03-05T09:48:19.502" v="307" actId="1076"/>
          <ac:picMkLst>
            <pc:docMk/>
            <pc:sldMk cId="879728417" sldId="299"/>
            <ac:picMk id="3" creationId="{A412B3CC-8224-84EE-4C07-566E55AEE1D6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10:01:35.255" v="410" actId="1076"/>
        <pc:sldMkLst>
          <pc:docMk/>
          <pc:sldMk cId="1475491394" sldId="300"/>
        </pc:sldMkLst>
        <pc:picChg chg="add mod modCrop">
          <ac:chgData name="Berry Leerentveld" userId="3e768096-fc79-45fc-86df-42cacc1e9099" providerId="ADAL" clId="{881D8AFF-B9F5-4D94-843B-96BB24D830A2}" dt="2024-03-05T10:01:35.255" v="410" actId="1076"/>
          <ac:picMkLst>
            <pc:docMk/>
            <pc:sldMk cId="1475491394" sldId="300"/>
            <ac:picMk id="3" creationId="{582032C0-A822-FAD9-39FE-A9091481AC75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1:56.183" v="337" actId="1076"/>
        <pc:sldMkLst>
          <pc:docMk/>
          <pc:sldMk cId="2828830973" sldId="301"/>
        </pc:sldMkLst>
        <pc:picChg chg="add mod modCrop">
          <ac:chgData name="Berry Leerentveld" userId="3e768096-fc79-45fc-86df-42cacc1e9099" providerId="ADAL" clId="{881D8AFF-B9F5-4D94-843B-96BB24D830A2}" dt="2024-03-05T09:51:56.183" v="337" actId="1076"/>
          <ac:picMkLst>
            <pc:docMk/>
            <pc:sldMk cId="2828830973" sldId="301"/>
            <ac:picMk id="3" creationId="{76F0C60E-481F-6E82-6832-B87B31304A29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0:29.135" v="325" actId="1076"/>
        <pc:sldMkLst>
          <pc:docMk/>
          <pc:sldMk cId="3491031754" sldId="302"/>
        </pc:sldMkLst>
        <pc:picChg chg="add mod modCrop">
          <ac:chgData name="Berry Leerentveld" userId="3e768096-fc79-45fc-86df-42cacc1e9099" providerId="ADAL" clId="{881D8AFF-B9F5-4D94-843B-96BB24D830A2}" dt="2024-03-05T09:50:29.135" v="325" actId="1076"/>
          <ac:picMkLst>
            <pc:docMk/>
            <pc:sldMk cId="3491031754" sldId="302"/>
            <ac:picMk id="3" creationId="{1284B35B-FDCC-419F-BC6F-84DAD13099D5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49:22.843" v="316" actId="1076"/>
        <pc:sldMkLst>
          <pc:docMk/>
          <pc:sldMk cId="3310778255" sldId="303"/>
        </pc:sldMkLst>
        <pc:picChg chg="add mod modCrop">
          <ac:chgData name="Berry Leerentveld" userId="3e768096-fc79-45fc-86df-42cacc1e9099" providerId="ADAL" clId="{881D8AFF-B9F5-4D94-843B-96BB24D830A2}" dt="2024-03-05T09:49:22.843" v="316" actId="1076"/>
          <ac:picMkLst>
            <pc:docMk/>
            <pc:sldMk cId="3310778255" sldId="303"/>
            <ac:picMk id="3" creationId="{EFA6F6B1-139B-43FE-87E4-BD3185BF2435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3:16.572" v="346" actId="1076"/>
        <pc:sldMkLst>
          <pc:docMk/>
          <pc:sldMk cId="1109834832" sldId="304"/>
        </pc:sldMkLst>
        <pc:picChg chg="add mod modCrop">
          <ac:chgData name="Berry Leerentveld" userId="3e768096-fc79-45fc-86df-42cacc1e9099" providerId="ADAL" clId="{881D8AFF-B9F5-4D94-843B-96BB24D830A2}" dt="2024-03-05T09:53:16.572" v="346" actId="1076"/>
          <ac:picMkLst>
            <pc:docMk/>
            <pc:sldMk cId="1109834832" sldId="304"/>
            <ac:picMk id="3" creationId="{35935B7D-775C-3573-C19D-5841C2929227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7:06.060" v="376" actId="1076"/>
        <pc:sldMkLst>
          <pc:docMk/>
          <pc:sldMk cId="1015197138" sldId="305"/>
        </pc:sldMkLst>
        <pc:picChg chg="add mod modCrop">
          <ac:chgData name="Berry Leerentveld" userId="3e768096-fc79-45fc-86df-42cacc1e9099" providerId="ADAL" clId="{881D8AFF-B9F5-4D94-843B-96BB24D830A2}" dt="2024-03-05T09:57:06.060" v="376" actId="1076"/>
          <ac:picMkLst>
            <pc:docMk/>
            <pc:sldMk cId="1015197138" sldId="305"/>
            <ac:picMk id="3" creationId="{7798C34E-163A-97A2-A326-24B5D66AD2BC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4:24.344" v="354" actId="1076"/>
        <pc:sldMkLst>
          <pc:docMk/>
          <pc:sldMk cId="1435945422" sldId="306"/>
        </pc:sldMkLst>
        <pc:picChg chg="add mod modCrop">
          <ac:chgData name="Berry Leerentveld" userId="3e768096-fc79-45fc-86df-42cacc1e9099" providerId="ADAL" clId="{881D8AFF-B9F5-4D94-843B-96BB24D830A2}" dt="2024-03-05T09:54:24.344" v="354" actId="1076"/>
          <ac:picMkLst>
            <pc:docMk/>
            <pc:sldMk cId="1435945422" sldId="306"/>
            <ac:picMk id="3" creationId="{661DA802-5D3D-542E-6D59-2DD1558EF7DE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5:37.349" v="364" actId="732"/>
        <pc:sldMkLst>
          <pc:docMk/>
          <pc:sldMk cId="1326978711" sldId="307"/>
        </pc:sldMkLst>
        <pc:picChg chg="add mod modCrop">
          <ac:chgData name="Berry Leerentveld" userId="3e768096-fc79-45fc-86df-42cacc1e9099" providerId="ADAL" clId="{881D8AFF-B9F5-4D94-843B-96BB24D830A2}" dt="2024-03-05T09:55:37.349" v="364" actId="732"/>
          <ac:picMkLst>
            <pc:docMk/>
            <pc:sldMk cId="1326978711" sldId="307"/>
            <ac:picMk id="3" creationId="{7F146651-4B3D-69CB-2142-2375AF83B51B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9:29.824" v="392" actId="1076"/>
        <pc:sldMkLst>
          <pc:docMk/>
          <pc:sldMk cId="3721151579" sldId="308"/>
        </pc:sldMkLst>
        <pc:picChg chg="add mod modCrop">
          <ac:chgData name="Berry Leerentveld" userId="3e768096-fc79-45fc-86df-42cacc1e9099" providerId="ADAL" clId="{881D8AFF-B9F5-4D94-843B-96BB24D830A2}" dt="2024-03-05T09:59:29.824" v="392" actId="1076"/>
          <ac:picMkLst>
            <pc:docMk/>
            <pc:sldMk cId="3721151579" sldId="308"/>
            <ac:picMk id="3" creationId="{A691223B-F153-6AEF-D056-C3D2BE32B947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09:58:22.642" v="384" actId="1076"/>
        <pc:sldMkLst>
          <pc:docMk/>
          <pc:sldMk cId="2507240940" sldId="309"/>
        </pc:sldMkLst>
        <pc:picChg chg="add mod modCrop">
          <ac:chgData name="Berry Leerentveld" userId="3e768096-fc79-45fc-86df-42cacc1e9099" providerId="ADAL" clId="{881D8AFF-B9F5-4D94-843B-96BB24D830A2}" dt="2024-03-05T09:58:22.642" v="384" actId="1076"/>
          <ac:picMkLst>
            <pc:docMk/>
            <pc:sldMk cId="2507240940" sldId="309"/>
            <ac:picMk id="3" creationId="{C84FC298-27A9-1A11-0040-9F3F2B070D74}"/>
          </ac:picMkLst>
        </pc:picChg>
      </pc:sldChg>
      <pc:sldChg chg="addSp modSp add mod">
        <pc:chgData name="Berry Leerentveld" userId="3e768096-fc79-45fc-86df-42cacc1e9099" providerId="ADAL" clId="{881D8AFF-B9F5-4D94-843B-96BB24D830A2}" dt="2024-03-05T10:02:29.501" v="418" actId="1076"/>
        <pc:sldMkLst>
          <pc:docMk/>
          <pc:sldMk cId="1917374108" sldId="310"/>
        </pc:sldMkLst>
        <pc:picChg chg="add mod modCrop">
          <ac:chgData name="Berry Leerentveld" userId="3e768096-fc79-45fc-86df-42cacc1e9099" providerId="ADAL" clId="{881D8AFF-B9F5-4D94-843B-96BB24D830A2}" dt="2024-03-05T10:02:29.501" v="418" actId="1076"/>
          <ac:picMkLst>
            <pc:docMk/>
            <pc:sldMk cId="1917374108" sldId="310"/>
            <ac:picMk id="3" creationId="{D1F5EBE1-2E54-B357-566C-58EC19FE52F9}"/>
          </ac:picMkLst>
        </pc:picChg>
      </pc:sldChg>
      <pc:sldChg chg="addSp modSp add mod ord">
        <pc:chgData name="Berry Leerentveld" userId="3e768096-fc79-45fc-86df-42cacc1e9099" providerId="ADAL" clId="{881D8AFF-B9F5-4D94-843B-96BB24D830A2}" dt="2024-03-05T10:05:03.599" v="422"/>
        <pc:sldMkLst>
          <pc:docMk/>
          <pc:sldMk cId="1473488287" sldId="311"/>
        </pc:sldMkLst>
        <pc:picChg chg="add mod modCrop">
          <ac:chgData name="Berry Leerentveld" userId="3e768096-fc79-45fc-86df-42cacc1e9099" providerId="ADAL" clId="{881D8AFF-B9F5-4D94-843B-96BB24D830A2}" dt="2024-03-05T10:00:43.217" v="402" actId="1076"/>
          <ac:picMkLst>
            <pc:docMk/>
            <pc:sldMk cId="1473488287" sldId="311"/>
            <ac:picMk id="3" creationId="{A0C8501B-CF0B-57C6-07BF-691FBBCC11EB}"/>
          </ac:picMkLst>
        </pc:picChg>
      </pc:sldChg>
      <pc:sldChg chg="addSp delSp modSp add mod">
        <pc:chgData name="Berry Leerentveld" userId="3e768096-fc79-45fc-86df-42cacc1e9099" providerId="ADAL" clId="{881D8AFF-B9F5-4D94-843B-96BB24D830A2}" dt="2024-03-05T10:19:34.646" v="469" actId="313"/>
        <pc:sldMkLst>
          <pc:docMk/>
          <pc:sldMk cId="3379847191" sldId="312"/>
        </pc:sldMkLst>
        <pc:spChg chg="mod">
          <ac:chgData name="Berry Leerentveld" userId="3e768096-fc79-45fc-86df-42cacc1e9099" providerId="ADAL" clId="{881D8AFF-B9F5-4D94-843B-96BB24D830A2}" dt="2024-03-05T10:19:00.959" v="467" actId="5793"/>
          <ac:spMkLst>
            <pc:docMk/>
            <pc:sldMk cId="3379847191" sldId="312"/>
            <ac:spMk id="2" creationId="{889E1CD2-715A-D2B8-09A8-0142DCBF89D2}"/>
          </ac:spMkLst>
        </pc:spChg>
        <pc:spChg chg="add mod">
          <ac:chgData name="Berry Leerentveld" userId="3e768096-fc79-45fc-86df-42cacc1e9099" providerId="ADAL" clId="{881D8AFF-B9F5-4D94-843B-96BB24D830A2}" dt="2024-03-05T10:19:34.646" v="469" actId="313"/>
          <ac:spMkLst>
            <pc:docMk/>
            <pc:sldMk cId="3379847191" sldId="312"/>
            <ac:spMk id="3" creationId="{B8B76518-2491-68B1-BE10-D20CF467B403}"/>
          </ac:spMkLst>
        </pc:spChg>
        <pc:spChg chg="del mod">
          <ac:chgData name="Berry Leerentveld" userId="3e768096-fc79-45fc-86df-42cacc1e9099" providerId="ADAL" clId="{881D8AFF-B9F5-4D94-843B-96BB24D830A2}" dt="2024-03-05T10:09:07.386" v="429"/>
          <ac:spMkLst>
            <pc:docMk/>
            <pc:sldMk cId="3379847191" sldId="312"/>
            <ac:spMk id="4" creationId="{E79704D8-0F7C-BB06-E7A3-E50445DD6E74}"/>
          </ac:spMkLst>
        </pc:spChg>
        <pc:picChg chg="mod">
          <ac:chgData name="Berry Leerentveld" userId="3e768096-fc79-45fc-86df-42cacc1e9099" providerId="ADAL" clId="{881D8AFF-B9F5-4D94-843B-96BB24D830A2}" dt="2024-03-05T10:18:12.221" v="462" actId="1076"/>
          <ac:picMkLst>
            <pc:docMk/>
            <pc:sldMk cId="3379847191" sldId="312"/>
            <ac:picMk id="5" creationId="{F6F78FBB-F52E-9BBA-3C68-06EAF24138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85BDB-7A59-8DA8-78B2-A592535F8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8322B9-4255-EDFB-21A7-E6C8AB588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138EED-6321-FFC4-14C3-087BE987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812E79-AA73-0DF0-098B-7C187A46C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F82F78-9CA0-4EA2-C394-ACE24F06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7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98B2F-F6AD-1C58-A56F-11937254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67179A-FD38-95F9-F8BE-CF8D2A579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F1869C-450A-D530-4513-0324A47C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3CF3AF-6857-2EFA-7F64-506B8E86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741E2D-60CA-3EB2-D5BE-05FFA40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52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73328BD-0AF6-138A-6FB2-AE758ABD9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8D3EB9-99A6-033C-DCE1-3019ACF19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D97375-8423-E087-906E-53A52BA2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94222-BAD4-238A-9D20-2B31FCD2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B2A41B-0B9C-7C92-D38A-87BE63C7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12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4B67-8495-B6BF-C8F0-176EF918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632B3B-32AC-CE45-D75C-E25CED37D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65FE31-BE75-61C6-A13C-D73B2664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0BF552-84C1-93B6-F796-DD5B859E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3D2968-CBF1-5C26-35E7-D5DE5D27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5EE6F-F4F5-E4EC-19E3-7FD47B9C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7510CB-92FE-735C-86AC-06EB583B7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C6181B-8029-F650-76B5-03CBC4BD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85310D-386C-96F1-7048-0447EE93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858E4A-8E61-C533-6F72-62E3A19E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7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0E313-F55C-CC83-DDC6-02A3B5E2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6FD6F7-B4D9-26AF-470F-554C0BCD3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D5E503-E869-A26B-CF03-6F757454D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94C78F-C413-1282-C666-04E0CF20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E35B82-1E2B-C784-262A-33298855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C02576-213E-944A-0749-CFDCFF15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F258D-C2FB-CAC2-C1B2-1595D9C1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72F31-D64A-FB72-C42C-90DD029A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78A54-D359-BBA8-3125-03DB3C649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F1EBEA8-06B1-57E3-AB23-A18880320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A102B8-6935-8CB6-F6C9-44DD9DA60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DFAAE54-EFA5-5AE9-E446-2090CCCB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FB7947-4DB0-0FAA-1837-EF9BE260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80B0B14-0523-136F-ABFB-C0B523D8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56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BA759-6035-0B3C-A48B-1CC4D53AE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F285DCD-24BC-7F06-73CF-CDD3D21D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C0D087-A4BB-560B-DE4B-E3C140C5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A21EE5-73CF-9EBB-704D-5034DC86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194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0D327E-D36C-1101-54E6-05A7E96D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F17136A-39AA-0243-BF08-779D25CE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9E5873-7A1D-72C1-09E7-FA263677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79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B593F-C182-797F-3DD8-AC256C97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61ED2B-D263-8062-11C4-0134FACBC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27C05B-B2F7-2735-7131-FD368EFA5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912EAE-D420-ADC2-DB41-C6FB4781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79E69A-1804-3663-F843-7D06F07B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DEEE00-DF6D-C03D-6CC5-BA3BEDC8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68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5FCBB-6D2A-A4A7-E28D-AB2CDB00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CCAF261-37A1-A471-23D9-712AE30B2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861CDE-37E9-F46B-2F46-6725CC9A2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3A0962-6343-E6D0-3AB3-0EAC0E19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493B43-FF93-F528-AA9C-5420C582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93F0A4-0FF1-9C19-2C2B-FF066973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87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748F9D-0070-DAF1-D85E-803B472A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8DB2B5-BB8E-35CE-67AB-7CE4A805C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A793EE-6221-E880-1D32-3BF2482F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7E1A6-08F7-48CE-BD0E-FA3B16528FCA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3BD941-B5E1-34BF-BEF5-5D4B62878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11F3D6-5DD3-D677-DCBB-E76E22671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552D2-9D4B-4EE2-8E78-76C83E687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ondernemersvereniging-ovb.n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12212732" cy="305073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76CB71-DA0D-4EA4-9F24-8616758948C2}"/>
              </a:ext>
            </a:extLst>
          </p:cNvPr>
          <p:cNvSpPr txBox="1"/>
          <p:nvPr/>
        </p:nvSpPr>
        <p:spPr>
          <a:xfrm>
            <a:off x="498763" y="3574473"/>
            <a:ext cx="1114829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Netwerkbijeenkomst</a:t>
            </a:r>
          </a:p>
          <a:p>
            <a:r>
              <a:rPr lang="nl-NL" sz="4400" b="1" dirty="0"/>
              <a:t>Oosterenk, Vrolijkheid, Berkum</a:t>
            </a:r>
          </a:p>
          <a:p>
            <a:endParaRPr lang="nl-NL" sz="3600" dirty="0"/>
          </a:p>
          <a:p>
            <a:r>
              <a:rPr lang="nl-NL" b="1" dirty="0"/>
              <a:t>5 maart 2024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3756363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schermopname, kaart, software&#10;&#10;Automatisch gegenereerde beschrijving">
            <a:extLst>
              <a:ext uri="{FF2B5EF4-FFF2-40B4-BE49-F238E27FC236}">
                <a16:creationId xmlns:a16="http://schemas.microsoft.com/office/drawing/2014/main" id="{16A120C1-C650-1B98-D620-7E5F6EB9D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8701" r="8137" b="2944"/>
          <a:stretch/>
        </p:blipFill>
        <p:spPr>
          <a:xfrm>
            <a:off x="1140030" y="706582"/>
            <a:ext cx="10472501" cy="59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48047-72EF-E8C1-3DB3-42F38A8C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0202B63-16C3-90C8-3C64-27F923D3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20087" r="7475" b="2684"/>
          <a:stretch/>
        </p:blipFill>
        <p:spPr>
          <a:xfrm>
            <a:off x="399099" y="329819"/>
            <a:ext cx="11393802" cy="63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7C71-B68E-0AEF-666D-CF3531C6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kaart&#10;&#10;Automatisch gegenereerde beschrijving">
            <a:extLst>
              <a:ext uri="{FF2B5EF4-FFF2-40B4-BE49-F238E27FC236}">
                <a16:creationId xmlns:a16="http://schemas.microsoft.com/office/drawing/2014/main" id="{319A8A1D-3BD9-1B5E-FB66-5E9A52E10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18355" r="7199" b="3723"/>
          <a:stretch/>
        </p:blipFill>
        <p:spPr>
          <a:xfrm>
            <a:off x="445326" y="195878"/>
            <a:ext cx="11489532" cy="64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1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AB9D-B172-FDA7-3C80-45A8C03DD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A7692777-62EE-5681-640A-AB3A98EF6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18788" r="7254" b="2770"/>
          <a:stretch/>
        </p:blipFill>
        <p:spPr>
          <a:xfrm>
            <a:off x="409699" y="438947"/>
            <a:ext cx="11262419" cy="63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72092B7A-E1F1-A136-BDD7-4E19A1658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615" r="7199" b="4069"/>
          <a:stretch/>
        </p:blipFill>
        <p:spPr>
          <a:xfrm>
            <a:off x="475013" y="354884"/>
            <a:ext cx="11186555" cy="62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03F3C-5AF7-3439-A821-3C0C3841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, schermopname, software&#10;&#10;Automatisch gegenereerde beschrijving">
            <a:extLst>
              <a:ext uri="{FF2B5EF4-FFF2-40B4-BE49-F238E27FC236}">
                <a16:creationId xmlns:a16="http://schemas.microsoft.com/office/drawing/2014/main" id="{325A9FE6-96DE-4BAB-3CF2-EBF98A0C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20866" r="7199" b="1992"/>
          <a:stretch/>
        </p:blipFill>
        <p:spPr>
          <a:xfrm>
            <a:off x="329029" y="463138"/>
            <a:ext cx="11350625" cy="62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4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B6BD-D474-422F-5FB4-71A2CAC1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nummer&#10;&#10;Automatisch gegenereerde beschrijving">
            <a:extLst>
              <a:ext uri="{FF2B5EF4-FFF2-40B4-BE49-F238E27FC236}">
                <a16:creationId xmlns:a16="http://schemas.microsoft.com/office/drawing/2014/main" id="{F0F845C8-1112-D940-2754-0B4E175C9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18701" r="7365" b="2770"/>
          <a:stretch/>
        </p:blipFill>
        <p:spPr>
          <a:xfrm>
            <a:off x="477897" y="407000"/>
            <a:ext cx="11236205" cy="63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20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261D-6B9B-3880-856F-C30E353E5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Plan&#10;&#10;Automatisch gegenereerde beschrijving">
            <a:extLst>
              <a:ext uri="{FF2B5EF4-FFF2-40B4-BE49-F238E27FC236}">
                <a16:creationId xmlns:a16="http://schemas.microsoft.com/office/drawing/2014/main" id="{A412B3CC-8224-84EE-4C07-566E55AEE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19048" r="7254" b="2511"/>
          <a:stretch/>
        </p:blipFill>
        <p:spPr>
          <a:xfrm>
            <a:off x="312579" y="329760"/>
            <a:ext cx="11566841" cy="64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8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78BBE-C917-D0F3-13BC-8C6A8DE6C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diagram, schermopname, kaart&#10;&#10;Automatisch gegenereerde beschrijving">
            <a:extLst>
              <a:ext uri="{FF2B5EF4-FFF2-40B4-BE49-F238E27FC236}">
                <a16:creationId xmlns:a16="http://schemas.microsoft.com/office/drawing/2014/main" id="{EFA6F6B1-139B-43FE-87E4-BD3185BF2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8528" r="7254" b="3204"/>
          <a:stretch/>
        </p:blipFill>
        <p:spPr>
          <a:xfrm>
            <a:off x="411213" y="239027"/>
            <a:ext cx="11369573" cy="63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7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F5980-1F65-B02E-E3E9-2784DF64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1284B35B-FDCC-419F-BC6F-84DAD1309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19395" r="7199" b="2943"/>
          <a:stretch/>
        </p:blipFill>
        <p:spPr>
          <a:xfrm>
            <a:off x="376135" y="244196"/>
            <a:ext cx="11439730" cy="63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BB9F3F9-3BFC-C694-ECDE-871F8E0D4CBC}"/>
              </a:ext>
            </a:extLst>
          </p:cNvPr>
          <p:cNvSpPr txBox="1"/>
          <p:nvPr/>
        </p:nvSpPr>
        <p:spPr>
          <a:xfrm>
            <a:off x="775855" y="2708615"/>
            <a:ext cx="10956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5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Welkom door Willem Jüttner voorzitter OVB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E89BCF-F850-2DBD-427F-8555BB71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045" y="273958"/>
            <a:ext cx="253615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23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3D259-65FB-5B45-D5DC-81E766E2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diagram, schermopname, kaart&#10;&#10;Automatisch gegenereerde beschrijving">
            <a:extLst>
              <a:ext uri="{FF2B5EF4-FFF2-40B4-BE49-F238E27FC236}">
                <a16:creationId xmlns:a16="http://schemas.microsoft.com/office/drawing/2014/main" id="{76F0C60E-481F-6E82-6832-B87B31304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9394" r="7419" b="1299"/>
          <a:stretch/>
        </p:blipFill>
        <p:spPr>
          <a:xfrm>
            <a:off x="498764" y="215587"/>
            <a:ext cx="11282024" cy="642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39BAA-86D0-F378-9EFA-A48917D1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&#10;&#10;Automatisch gegenereerde beschrijving">
            <a:extLst>
              <a:ext uri="{FF2B5EF4-FFF2-40B4-BE49-F238E27FC236}">
                <a16:creationId xmlns:a16="http://schemas.microsoft.com/office/drawing/2014/main" id="{35935B7D-775C-3573-C19D-5841C2929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9134" r="7420" b="3116"/>
          <a:stretch/>
        </p:blipFill>
        <p:spPr>
          <a:xfrm>
            <a:off x="375414" y="387456"/>
            <a:ext cx="11441172" cy="63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34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9190C-E4DF-1D00-6425-CE661E72C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661DA802-5D3D-542E-6D59-2DD1558EF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8528" r="7310" b="2944"/>
          <a:stretch/>
        </p:blipFill>
        <p:spPr>
          <a:xfrm>
            <a:off x="397984" y="228938"/>
            <a:ext cx="11396031" cy="64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5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15C5A-AC10-3CF3-F866-EF16E43D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huis&#10;&#10;Automatisch gegenereerde beschrijving">
            <a:extLst>
              <a:ext uri="{FF2B5EF4-FFF2-40B4-BE49-F238E27FC236}">
                <a16:creationId xmlns:a16="http://schemas.microsoft.com/office/drawing/2014/main" id="{7F146651-4B3D-69CB-2142-2375AF83B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9654" r="7708" b="3464"/>
          <a:stretch/>
        </p:blipFill>
        <p:spPr>
          <a:xfrm>
            <a:off x="539686" y="334294"/>
            <a:ext cx="11157510" cy="61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8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E74D9-16E0-5EB7-AA67-EB256FED8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7798C34E-163A-97A2-A326-24B5D66AD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9135" r="7365" b="3981"/>
          <a:stretch/>
        </p:blipFill>
        <p:spPr>
          <a:xfrm>
            <a:off x="622940" y="412192"/>
            <a:ext cx="10946119" cy="60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314A5-3BC8-1C14-5455-77AC5CE5C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Multimediasoftware, software&#10;&#10;Automatisch gegenereerde beschrijving">
            <a:extLst>
              <a:ext uri="{FF2B5EF4-FFF2-40B4-BE49-F238E27FC236}">
                <a16:creationId xmlns:a16="http://schemas.microsoft.com/office/drawing/2014/main" id="{C84FC298-27A9-1A11-0040-9F3F2B070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8442" r="7033" b="3983"/>
          <a:stretch/>
        </p:blipFill>
        <p:spPr>
          <a:xfrm>
            <a:off x="378973" y="266990"/>
            <a:ext cx="11434053" cy="63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40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178C-D677-33D9-DC7A-664968221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boom, Multimediasoftware&#10;&#10;Automatisch gegenereerde beschrijving">
            <a:extLst>
              <a:ext uri="{FF2B5EF4-FFF2-40B4-BE49-F238E27FC236}">
                <a16:creationId xmlns:a16="http://schemas.microsoft.com/office/drawing/2014/main" id="{A691223B-F153-6AEF-D056-C3D2BE32B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8182" r="7089" b="3896"/>
          <a:stretch/>
        </p:blipFill>
        <p:spPr>
          <a:xfrm>
            <a:off x="311306" y="213295"/>
            <a:ext cx="11569387" cy="64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1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D298F-F2F2-0CFF-FFB1-B801420D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A0C8501B-CF0B-57C6-07BF-691FBBCC1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9048" r="7530" b="2684"/>
          <a:stretch/>
        </p:blipFill>
        <p:spPr>
          <a:xfrm>
            <a:off x="455246" y="255857"/>
            <a:ext cx="11281507" cy="63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8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46114-F100-B911-727B-EDD885E98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Multimediasoftware, software&#10;&#10;Automatisch gegenereerde beschrijving">
            <a:extLst>
              <a:ext uri="{FF2B5EF4-FFF2-40B4-BE49-F238E27FC236}">
                <a16:creationId xmlns:a16="http://schemas.microsoft.com/office/drawing/2014/main" id="{582032C0-A822-FAD9-39FE-A9091481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9308" r="7310" b="2251"/>
          <a:stretch/>
        </p:blipFill>
        <p:spPr>
          <a:xfrm>
            <a:off x="550722" y="308489"/>
            <a:ext cx="11090555" cy="6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91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801BD-503D-0E7C-E945-5B565FA6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D1F5EBE1-2E54-B357-566C-58EC19FE5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20000" r="7586" b="1905"/>
          <a:stretch/>
        </p:blipFill>
        <p:spPr>
          <a:xfrm>
            <a:off x="461157" y="264225"/>
            <a:ext cx="11269686" cy="63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130D9D8-F376-A7CD-F055-7F79A764181F}"/>
              </a:ext>
            </a:extLst>
          </p:cNvPr>
          <p:cNvSpPr txBox="1"/>
          <p:nvPr/>
        </p:nvSpPr>
        <p:spPr>
          <a:xfrm>
            <a:off x="775855" y="1995055"/>
            <a:ext cx="9882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Agenda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B9F3F9-3BFC-C694-ECDE-871F8E0D4CBC}"/>
              </a:ext>
            </a:extLst>
          </p:cNvPr>
          <p:cNvSpPr txBox="1"/>
          <p:nvPr/>
        </p:nvSpPr>
        <p:spPr>
          <a:xfrm>
            <a:off x="603850" y="2925994"/>
            <a:ext cx="70391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Welkom door Willem Jüttner (voorzitter OVB)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Voorstellen nieuwe 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kumimoji="0" lang="nl-NL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eden door Berry Leerentveld (parkmanager OVB)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Gratis Collegetour Hybride Werken en Hybride Reizen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 ontwikkelplan Oosterenk door Carin de Vries(BPD) en Johan Roeland(Gemeente Zwolle)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OVB collectieve diensten door Jolanda van der Veer (bestuur OVB)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OVB Leasefietsplan</a:t>
            </a:r>
            <a:endParaRPr kumimoji="0" lang="nl-N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	- OVB Deelfietsprogramma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	- OVB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Hardloopclinics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	- OVB Golfstart</a:t>
            </a:r>
            <a:endParaRPr kumimoji="0" lang="nl-N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Netwerken onder het genot van een hapje en drankje</a:t>
            </a:r>
            <a:endParaRPr kumimoji="0" lang="nl-N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935656-6EB0-77EA-2FB3-BE231B431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42"/>
          <a:stretch/>
        </p:blipFill>
        <p:spPr>
          <a:xfrm>
            <a:off x="7759231" y="2841529"/>
            <a:ext cx="4202081" cy="16248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8CF1A-67D5-745A-AE29-5712C6F0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230" y="731893"/>
            <a:ext cx="4202081" cy="180339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38F3AC6-305E-EE3B-2962-9F37EAA1E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168" y="4772654"/>
            <a:ext cx="4202081" cy="17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DF9C7-0A10-ADBB-67A2-DE5E5AB2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897B3B-15A2-79DE-C90C-E93768AE6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81CE5B-3AA7-2144-BBBE-43CEC1592DEC}"/>
              </a:ext>
            </a:extLst>
          </p:cNvPr>
          <p:cNvSpPr txBox="1"/>
          <p:nvPr/>
        </p:nvSpPr>
        <p:spPr>
          <a:xfrm>
            <a:off x="775855" y="1877946"/>
            <a:ext cx="1095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600" b="1" dirty="0">
                <a:solidFill>
                  <a:prstClr val="black"/>
                </a:solidFill>
                <a:latin typeface="Calibri" panose="020F0502020204030204"/>
              </a:rPr>
              <a:t>OVB collectieve diensten door Jolanda van der Veer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20C89F-B039-FC81-8594-43548A9A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4" y="2546732"/>
            <a:ext cx="2790059" cy="1859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143158-F663-2271-B45E-7816438E9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4" y="4485754"/>
            <a:ext cx="2790059" cy="186003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BA1918F-D65F-4484-196E-5B55C8CD44CE}"/>
              </a:ext>
            </a:extLst>
          </p:cNvPr>
          <p:cNvSpPr txBox="1"/>
          <p:nvPr/>
        </p:nvSpPr>
        <p:spPr>
          <a:xfrm>
            <a:off x="3674853" y="2656936"/>
            <a:ext cx="567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sz="3600" b="1" dirty="0"/>
              <a:t>OVB Leasefietsplan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515970E-035E-A346-C4A7-8AF1539B4618}"/>
              </a:ext>
            </a:extLst>
          </p:cNvPr>
          <p:cNvSpPr txBox="1"/>
          <p:nvPr/>
        </p:nvSpPr>
        <p:spPr>
          <a:xfrm>
            <a:off x="3674853" y="4606505"/>
            <a:ext cx="567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r>
              <a:rPr lang="nl-NL" sz="3600" b="1" dirty="0"/>
              <a:t>OVB Deelfietsplan</a:t>
            </a:r>
          </a:p>
        </p:txBody>
      </p:sp>
    </p:spTree>
    <p:extLst>
      <p:ext uri="{BB962C8B-B14F-4D97-AF65-F5344CB8AC3E}">
        <p14:creationId xmlns:p14="http://schemas.microsoft.com/office/powerpoint/2010/main" val="1963743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0C119-D36F-CB50-0977-7417E222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BA6AB3-B282-0630-F901-0A07E0D7B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CD0ADEF-6490-662A-B0C6-75663A452448}"/>
              </a:ext>
            </a:extLst>
          </p:cNvPr>
          <p:cNvSpPr txBox="1"/>
          <p:nvPr/>
        </p:nvSpPr>
        <p:spPr>
          <a:xfrm>
            <a:off x="775855" y="1877946"/>
            <a:ext cx="1095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600" b="1" dirty="0">
                <a:solidFill>
                  <a:prstClr val="black"/>
                </a:solidFill>
                <a:latin typeface="Calibri" panose="020F0502020204030204"/>
              </a:rPr>
              <a:t>OVB collectieve diensten door Jolanda van der Veer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C672477-5C67-435F-692E-F753FE704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8" t="35346"/>
          <a:stretch/>
        </p:blipFill>
        <p:spPr>
          <a:xfrm>
            <a:off x="7544989" y="1"/>
            <a:ext cx="3205212" cy="19927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00C5158-C6F8-3819-D362-BE5B6EA8DEC6}"/>
              </a:ext>
            </a:extLst>
          </p:cNvPr>
          <p:cNvSpPr txBox="1"/>
          <p:nvPr/>
        </p:nvSpPr>
        <p:spPr>
          <a:xfrm>
            <a:off x="871267" y="3010619"/>
            <a:ext cx="69615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Golfstart Business lespakket</a:t>
            </a:r>
          </a:p>
          <a:p>
            <a:endParaRPr lang="nl-NL" b="1" dirty="0"/>
          </a:p>
          <a:p>
            <a:r>
              <a:rPr lang="nl-NL" dirty="0"/>
              <a:t>€ 375,00 p.p. (excl. btw)</a:t>
            </a:r>
          </a:p>
          <a:p>
            <a:r>
              <a:rPr lang="nl-NL" dirty="0"/>
              <a:t>Inhoud van het pakket </a:t>
            </a:r>
          </a:p>
          <a:p>
            <a:r>
              <a:rPr lang="nl-NL" dirty="0"/>
              <a:t>8 x 1.5 uur </a:t>
            </a:r>
            <a:r>
              <a:rPr lang="nl-NL" dirty="0" err="1"/>
              <a:t>groepsles</a:t>
            </a:r>
            <a:r>
              <a:rPr lang="nl-NL" dirty="0"/>
              <a:t> (6-8 pers) o.l.v. een enthousiaste PGA-professional </a:t>
            </a:r>
          </a:p>
          <a:p>
            <a:r>
              <a:rPr lang="nl-NL" dirty="0"/>
              <a:t>3 gezamenlijke trainingsmoment onder begeleiding van een mentor </a:t>
            </a:r>
          </a:p>
          <a:p>
            <a:r>
              <a:rPr lang="nl-NL" dirty="0"/>
              <a:t>2 x 25 min privéles bij één van onze golfprofessionals</a:t>
            </a:r>
          </a:p>
          <a:p>
            <a:r>
              <a:rPr lang="nl-NL" dirty="0"/>
              <a:t>Gebruik van materiaal en ballen tijdens de les </a:t>
            </a:r>
          </a:p>
          <a:p>
            <a:r>
              <a:rPr lang="nl-NL" dirty="0"/>
              <a:t>€ 25, - ballentegoed om zelfstandig te kunnen trainen </a:t>
            </a:r>
          </a:p>
          <a:p>
            <a:r>
              <a:rPr lang="nl-NL" dirty="0"/>
              <a:t>4 maanden onbeperkt spelen op de Par 3 baan (reserveren gewenst) </a:t>
            </a:r>
          </a:p>
          <a:p>
            <a:r>
              <a:rPr lang="nl-NL" dirty="0"/>
              <a:t>Een praktijkles en theorie examen (1ste en 2de zaterdag van de maand)</a:t>
            </a:r>
          </a:p>
        </p:txBody>
      </p:sp>
    </p:spTree>
    <p:extLst>
      <p:ext uri="{BB962C8B-B14F-4D97-AF65-F5344CB8AC3E}">
        <p14:creationId xmlns:p14="http://schemas.microsoft.com/office/powerpoint/2010/main" val="1460244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1D8B-082E-C5D2-18EF-8F3B0E26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088C57D-8D50-B428-DBBB-513F7A0C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E65AEAB-1616-7CF0-F37F-EF07BC674CD6}"/>
              </a:ext>
            </a:extLst>
          </p:cNvPr>
          <p:cNvSpPr txBox="1"/>
          <p:nvPr/>
        </p:nvSpPr>
        <p:spPr>
          <a:xfrm>
            <a:off x="775855" y="1877946"/>
            <a:ext cx="10956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600" b="1" dirty="0" err="1">
                <a:solidFill>
                  <a:prstClr val="black"/>
                </a:solidFill>
                <a:latin typeface="Calibri" panose="020F0502020204030204"/>
              </a:rPr>
              <a:t>Peppergym</a:t>
            </a:r>
            <a:r>
              <a:rPr lang="nl-NL" sz="3600" b="1" dirty="0">
                <a:solidFill>
                  <a:prstClr val="black"/>
                </a:solidFill>
                <a:latin typeface="Calibri" panose="020F0502020204030204"/>
              </a:rPr>
              <a:t> Running Course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5338E1-8C79-FFCB-A249-38F567593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759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99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12212732" cy="305073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76CB71-DA0D-4EA4-9F24-8616758948C2}"/>
              </a:ext>
            </a:extLst>
          </p:cNvPr>
          <p:cNvSpPr txBox="1"/>
          <p:nvPr/>
        </p:nvSpPr>
        <p:spPr>
          <a:xfrm>
            <a:off x="498763" y="3574473"/>
            <a:ext cx="111482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Parkmanager OVB</a:t>
            </a:r>
          </a:p>
          <a:p>
            <a:endParaRPr lang="nl-NL" sz="3600" dirty="0"/>
          </a:p>
          <a:p>
            <a:r>
              <a:rPr lang="nl-NL" b="1" dirty="0"/>
              <a:t>Berry Leerentveld</a:t>
            </a:r>
          </a:p>
          <a:p>
            <a:endParaRPr lang="nl-NL" b="1" dirty="0"/>
          </a:p>
          <a:p>
            <a:r>
              <a:rPr lang="nl-NL" sz="1600" b="1" dirty="0"/>
              <a:t>Contact: </a:t>
            </a:r>
            <a:r>
              <a:rPr lang="nl-NL" sz="1600" b="1" dirty="0">
                <a:hlinkClick r:id="rId3"/>
              </a:rPr>
              <a:t>info@ondernemersvereniging-ovb.nl</a:t>
            </a:r>
            <a:endParaRPr lang="nl-NL" sz="1600" b="1" dirty="0"/>
          </a:p>
          <a:p>
            <a:r>
              <a:rPr lang="nl-NL" sz="1600" b="1" dirty="0"/>
              <a:t>Tel: 06-53 96 2 334</a:t>
            </a:r>
          </a:p>
        </p:txBody>
      </p:sp>
      <p:pic>
        <p:nvPicPr>
          <p:cNvPr id="4" name="Afbeelding 3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E8E95BB0-8B10-D92C-18BC-CF724E7B7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70" y="3429000"/>
            <a:ext cx="2069267" cy="31097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9C82BE-483E-4599-B5E4-8211B3FBC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6" t="35556" r="26515" b="34680"/>
          <a:stretch/>
        </p:blipFill>
        <p:spPr>
          <a:xfrm>
            <a:off x="5601854" y="3531855"/>
            <a:ext cx="3532910" cy="29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9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12212732" cy="305073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76CB71-DA0D-4EA4-9F24-8616758948C2}"/>
              </a:ext>
            </a:extLst>
          </p:cNvPr>
          <p:cNvSpPr txBox="1"/>
          <p:nvPr/>
        </p:nvSpPr>
        <p:spPr>
          <a:xfrm>
            <a:off x="498763" y="3574473"/>
            <a:ext cx="111482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Volgende netwerkbijeenkomst OVB</a:t>
            </a:r>
            <a:endParaRPr lang="nl-NL" sz="3600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sz="3200" b="1" dirty="0"/>
              <a:t>14 mei 2024 - Netwerkbijeenkomst</a:t>
            </a:r>
          </a:p>
          <a:p>
            <a:endParaRPr lang="nl-NL" sz="2400" b="1" dirty="0"/>
          </a:p>
          <a:p>
            <a:endParaRPr lang="nl-NL" sz="1400" b="1" dirty="0"/>
          </a:p>
          <a:p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130372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EAC26-0B60-6D72-9B83-9EAE9F272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559AE9B-2163-C7AE-A2BA-D134541A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4F24915-C345-BF2E-0F38-3AFDF402B770}"/>
              </a:ext>
            </a:extLst>
          </p:cNvPr>
          <p:cNvSpPr txBox="1"/>
          <p:nvPr/>
        </p:nvSpPr>
        <p:spPr>
          <a:xfrm>
            <a:off x="775855" y="2708615"/>
            <a:ext cx="1095607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5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Werkgroepen door Willem Jüttner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Wonen en Werken en vergroening- Willem Jüttner, Albert Bril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Vitaliteit – Jolanda van der Veer </a:t>
            </a:r>
            <a:endParaRPr lang="nl-N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Identiteit – Jolanda van der Veer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Duurzaamheid en energietransitie – Rick Kerssies </a:t>
            </a:r>
            <a:endParaRPr lang="nl-N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Mobiliteit en Parkeren – </a:t>
            </a:r>
            <a:r>
              <a:rPr lang="nl-N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Lyanne</a:t>
            </a: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Booijink</a:t>
            </a: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Ledenwerving – Berry Leerentveld </a:t>
            </a:r>
            <a:endParaRPr kumimoji="0" lang="nl-NL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1E373C-1BDD-2C75-21C4-B7850CC44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045" y="273958"/>
            <a:ext cx="253615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B796-1606-733A-2845-C0CD19463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E660F2-9CF1-BCFE-4265-AE843C4A4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4360E4E-0D6E-3BCF-67F8-B37FEA48EC05}"/>
              </a:ext>
            </a:extLst>
          </p:cNvPr>
          <p:cNvSpPr txBox="1"/>
          <p:nvPr/>
        </p:nvSpPr>
        <p:spPr>
          <a:xfrm>
            <a:off x="775855" y="1877946"/>
            <a:ext cx="9882909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Voorstellen nieuwe leden</a:t>
            </a:r>
            <a:endParaRPr lang="nl-NL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2579064-FA3D-F0F2-DDFB-74398E83A0A2}"/>
              </a:ext>
            </a:extLst>
          </p:cNvPr>
          <p:cNvSpPr txBox="1"/>
          <p:nvPr/>
        </p:nvSpPr>
        <p:spPr>
          <a:xfrm>
            <a:off x="775855" y="2708615"/>
            <a:ext cx="109560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/>
              <a:t>Bureau HTM			-	Daan </a:t>
            </a:r>
            <a:r>
              <a:rPr lang="nl-NL" sz="2600" b="1" dirty="0" err="1"/>
              <a:t>Hento</a:t>
            </a:r>
            <a:endParaRPr lang="nl-NL" sz="2600" b="1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E&amp;CO				-	Nick Buitenhuis en Lars Visscher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Shift tot Solar			-	Rens van Gurp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Advocatenkantoor Winkel	-	Paul Winkel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Golfclub Zwolle			-	Jelle Paauw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Raeth</a:t>
            </a: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-	Ronald </a:t>
            </a: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Knoll</a:t>
            </a: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Wouter Selhorst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Terwolde Renault en Dacia	-	Hans Klein en Frans de </a:t>
            </a:r>
            <a:r>
              <a:rPr lang="nl-NL" sz="2600" b="1" dirty="0" err="1">
                <a:solidFill>
                  <a:prstClr val="black"/>
                </a:solidFill>
                <a:latin typeface="Calibri" panose="020F0502020204030204"/>
              </a:rPr>
              <a:t>Vleeschouwer</a:t>
            </a:r>
            <a:endParaRPr lang="nl-NL" sz="2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BPV					-	Johan Pierik en </a:t>
            </a: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Marthijn</a:t>
            </a: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Velner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 err="1">
                <a:solidFill>
                  <a:prstClr val="black"/>
                </a:solidFill>
                <a:latin typeface="Calibri" panose="020F0502020204030204"/>
              </a:rPr>
              <a:t>Peppergym</a:t>
            </a: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			-	Dirk van der Worp</a:t>
            </a:r>
            <a:endParaRPr kumimoji="0" lang="nl-NL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2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F317C-CB05-4D51-478C-3DDBFBC8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A967D10-00EC-AC80-7216-0E29DFBAB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01971DD-D14B-5DB3-3369-1987EC6632E0}"/>
              </a:ext>
            </a:extLst>
          </p:cNvPr>
          <p:cNvSpPr txBox="1"/>
          <p:nvPr/>
        </p:nvSpPr>
        <p:spPr>
          <a:xfrm>
            <a:off x="775855" y="1877946"/>
            <a:ext cx="9882909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Voorstellen nieuwe leden</a:t>
            </a:r>
            <a:endParaRPr lang="nl-NL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6A62C9C-A5E6-608B-1AE1-BF641FD60876}"/>
              </a:ext>
            </a:extLst>
          </p:cNvPr>
          <p:cNvSpPr txBox="1"/>
          <p:nvPr/>
        </p:nvSpPr>
        <p:spPr>
          <a:xfrm>
            <a:off x="775855" y="2708615"/>
            <a:ext cx="109560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Financieringsgilde Zwolle		-	Martijn Post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Tyrepoint</a:t>
            </a: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-	Erik </a:t>
            </a: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Rodink</a:t>
            </a:r>
            <a:endParaRPr kumimoji="0" lang="nl-NL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Bureau voor Planvorming &amp; Advies	-	Thom Melenhorst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Rabobank					-	Dennis van Assen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Aalstzorg					-	Quinten en Ron van Aalst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Buurman				-	Jeroen Stegeman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B.J. </a:t>
            </a:r>
            <a:r>
              <a:rPr lang="nl-NL" sz="2600" b="1" dirty="0" err="1">
                <a:solidFill>
                  <a:prstClr val="black"/>
                </a:solidFill>
                <a:latin typeface="Calibri" panose="020F0502020204030204"/>
              </a:rPr>
              <a:t>Nooter</a:t>
            </a:r>
            <a:r>
              <a:rPr lang="nl-NL" sz="2600" b="1" dirty="0">
                <a:solidFill>
                  <a:prstClr val="black"/>
                </a:solidFill>
                <a:latin typeface="Calibri" panose="020F0502020204030204"/>
              </a:rPr>
              <a:t> Zwolle Beheer BV		-	Bart </a:t>
            </a:r>
            <a:r>
              <a:rPr lang="nl-NL" sz="2600" b="1" dirty="0" err="1">
                <a:solidFill>
                  <a:prstClr val="black"/>
                </a:solidFill>
                <a:latin typeface="Calibri" panose="020F0502020204030204"/>
              </a:rPr>
              <a:t>Nooter</a:t>
            </a:r>
            <a:endParaRPr lang="nl-NL" sz="2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Freeroad</a:t>
            </a:r>
            <a:r>
              <a:rPr kumimoji="0" lang="nl-NL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-	Tim Brandt</a:t>
            </a:r>
          </a:p>
        </p:txBody>
      </p:sp>
    </p:spTree>
    <p:extLst>
      <p:ext uri="{BB962C8B-B14F-4D97-AF65-F5344CB8AC3E}">
        <p14:creationId xmlns:p14="http://schemas.microsoft.com/office/powerpoint/2010/main" val="2987957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7AAB9-F3E9-192E-0EC5-520D07D5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6F78FBB-F52E-9BBA-3C68-06EAF2413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0" y="0"/>
            <a:ext cx="6779491" cy="16935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89E1CD2-715A-D2B8-09A8-0142DCBF89D2}"/>
              </a:ext>
            </a:extLst>
          </p:cNvPr>
          <p:cNvSpPr txBox="1"/>
          <p:nvPr/>
        </p:nvSpPr>
        <p:spPr>
          <a:xfrm>
            <a:off x="775855" y="1747923"/>
            <a:ext cx="988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3200" b="1" dirty="0">
                <a:solidFill>
                  <a:prstClr val="black"/>
                </a:solidFill>
                <a:latin typeface="Calibri" panose="020F0502020204030204"/>
              </a:rPr>
              <a:t>Gratis Collegetour Hybride Werken en Hybride Reizen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8B76518-2491-68B1-BE10-D20CF467B403}"/>
              </a:ext>
            </a:extLst>
          </p:cNvPr>
          <p:cNvSpPr txBox="1"/>
          <p:nvPr/>
        </p:nvSpPr>
        <p:spPr>
          <a:xfrm>
            <a:off x="775855" y="2244437"/>
            <a:ext cx="104582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Samenwerking met Ondernemersvereniging OVB, </a:t>
            </a:r>
            <a:r>
              <a:rPr lang="nl-NL" dirty="0" err="1"/>
              <a:t>Trajectum</a:t>
            </a:r>
            <a:r>
              <a:rPr lang="nl-NL" dirty="0"/>
              <a:t> en de provincie Overijssel</a:t>
            </a:r>
          </a:p>
          <a:p>
            <a:endParaRPr lang="nl-NL" sz="1200" dirty="0"/>
          </a:p>
          <a:p>
            <a:r>
              <a:rPr lang="nl-NL" dirty="0"/>
              <a:t>Waarom werken we allemaal weer op dinsdag en donderdag?</a:t>
            </a:r>
          </a:p>
          <a:p>
            <a:r>
              <a:rPr lang="nl-NL" dirty="0"/>
              <a:t>- Baas verwacht me op kantoor,</a:t>
            </a:r>
          </a:p>
          <a:p>
            <a:r>
              <a:rPr lang="nl-NL" dirty="0"/>
              <a:t>- Vaste overleggen staan gepland en collega’s zijn op die dagen,</a:t>
            </a:r>
          </a:p>
          <a:p>
            <a:r>
              <a:rPr lang="nl-NL" dirty="0"/>
              <a:t>- Omdat ik het gewend ben!</a:t>
            </a:r>
          </a:p>
          <a:p>
            <a:endParaRPr lang="nl-NL" sz="1200" dirty="0"/>
          </a:p>
          <a:p>
            <a:r>
              <a:rPr lang="nl-NL" dirty="0"/>
              <a:t>Kan het anders? Jazeker!</a:t>
            </a:r>
          </a:p>
          <a:p>
            <a:endParaRPr lang="nl-NL" sz="1200" dirty="0"/>
          </a:p>
          <a:p>
            <a:r>
              <a:rPr lang="nl-NL" dirty="0"/>
              <a:t>- werkgever pak regie: Als de werkgever erom vraagt, is de helft bereid om op andere dagen naar kantoor te    komen als dag relevant is.</a:t>
            </a:r>
          </a:p>
          <a:p>
            <a:r>
              <a:rPr lang="nl-NL" dirty="0"/>
              <a:t>- pak zelf initiatief en doorbreek patroon: Plan vaste overleggen na de spits</a:t>
            </a:r>
          </a:p>
          <a:p>
            <a:r>
              <a:rPr lang="nl-NL" dirty="0"/>
              <a:t>- stel elkaars vrije dag ter discussie in je team: is het gewoonte of kan er gewisseld worden?</a:t>
            </a:r>
          </a:p>
          <a:p>
            <a:r>
              <a:rPr lang="nl-NL" dirty="0"/>
              <a:t>- Woensdag wordt gezien als meest kansrijke </a:t>
            </a:r>
            <a:r>
              <a:rPr lang="nl-NL" dirty="0" err="1"/>
              <a:t>kantoordag</a:t>
            </a:r>
            <a:endParaRPr lang="nl-NL" dirty="0"/>
          </a:p>
          <a:p>
            <a:r>
              <a:rPr lang="nl-NL" dirty="0"/>
              <a:t>- pak vaker de fiets: 1 op de 3 autorijders woont op fietsafstand: In Overijssel woont de helft binnen 15km van het werk.</a:t>
            </a:r>
          </a:p>
          <a:p>
            <a:r>
              <a:rPr lang="nl-NL" dirty="0"/>
              <a:t>- Pak vaker het ov: 50% van de medewerkers heeft een reëel ov alternatief. Zeker als je kunt werken in het ov.</a:t>
            </a:r>
          </a:p>
        </p:txBody>
      </p:sp>
    </p:spTree>
    <p:extLst>
      <p:ext uri="{BB962C8B-B14F-4D97-AF65-F5344CB8AC3E}">
        <p14:creationId xmlns:p14="http://schemas.microsoft.com/office/powerpoint/2010/main" val="337984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443E53-1A7A-90BE-302C-ECD528223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5" t="11026" r="38803" b="70326"/>
          <a:stretch/>
        </p:blipFill>
        <p:spPr>
          <a:xfrm>
            <a:off x="-20732" y="0"/>
            <a:ext cx="12212732" cy="305073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76CB71-DA0D-4EA4-9F24-8616758948C2}"/>
              </a:ext>
            </a:extLst>
          </p:cNvPr>
          <p:cNvSpPr txBox="1"/>
          <p:nvPr/>
        </p:nvSpPr>
        <p:spPr>
          <a:xfrm>
            <a:off x="498763" y="3574473"/>
            <a:ext cx="111482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 ontwikkelplan Oosterenk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b="1" dirty="0">
              <a:solidFill>
                <a:srgbClr val="000000"/>
              </a:solidFill>
              <a:latin typeface="var(--heading-font-family)"/>
            </a:endParaRPr>
          </a:p>
          <a:p>
            <a:pPr algn="l"/>
            <a:r>
              <a:rPr lang="nl-NL" sz="4400" b="1" dirty="0">
                <a:solidFill>
                  <a:srgbClr val="000000"/>
                </a:solidFill>
                <a:effectLst/>
                <a:latin typeface="var(--heading-font-family)"/>
              </a:rPr>
              <a:t>Carin de Vries	- BPD</a:t>
            </a:r>
          </a:p>
          <a:p>
            <a:pPr algn="l"/>
            <a:r>
              <a:rPr lang="nl-NL" sz="4400" b="1" dirty="0">
                <a:solidFill>
                  <a:srgbClr val="000000"/>
                </a:solidFill>
                <a:latin typeface="var(--heading-font-family)"/>
              </a:rPr>
              <a:t>Gerrit Jansen	- Jansen Vastgoed</a:t>
            </a:r>
          </a:p>
          <a:p>
            <a:pPr algn="l"/>
            <a:r>
              <a:rPr lang="nl-NL" sz="4400" b="1" dirty="0">
                <a:solidFill>
                  <a:srgbClr val="000000"/>
                </a:solidFill>
                <a:effectLst/>
                <a:latin typeface="var(--heading-font-family)"/>
              </a:rPr>
              <a:t>Johan Roeland	- Gemeente Zwolle</a:t>
            </a:r>
          </a:p>
        </p:txBody>
      </p:sp>
    </p:spTree>
    <p:extLst>
      <p:ext uri="{BB962C8B-B14F-4D97-AF65-F5344CB8AC3E}">
        <p14:creationId xmlns:p14="http://schemas.microsoft.com/office/powerpoint/2010/main" val="379698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72BF5F78-B285-B105-6F40-540C520E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7499" r="7482" b="3758"/>
          <a:stretch/>
        </p:blipFill>
        <p:spPr>
          <a:xfrm>
            <a:off x="967838" y="682832"/>
            <a:ext cx="10468009" cy="591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94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11744</TotalTime>
  <Words>676</Words>
  <Application>Microsoft Office PowerPoint</Application>
  <PresentationFormat>Breedbeeld</PresentationFormat>
  <Paragraphs>97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var(--heading-font-family)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Jolanda van der Veer</dc:creator>
  <cp:lastModifiedBy>Berry Leerentveld</cp:lastModifiedBy>
  <cp:revision>9</cp:revision>
  <cp:lastPrinted>2023-07-03T13:23:23Z</cp:lastPrinted>
  <dcterms:created xsi:type="dcterms:W3CDTF">2023-01-11T21:01:03Z</dcterms:created>
  <dcterms:modified xsi:type="dcterms:W3CDTF">2024-03-05T10:29:49Z</dcterms:modified>
</cp:coreProperties>
</file>